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7" r:id="rId4"/>
    <p:sldId id="266" r:id="rId5"/>
    <p:sldId id="265" r:id="rId6"/>
    <p:sldId id="257" r:id="rId7"/>
    <p:sldId id="258" r:id="rId8"/>
    <p:sldId id="274" r:id="rId9"/>
    <p:sldId id="259" r:id="rId10"/>
    <p:sldId id="269" r:id="rId11"/>
    <p:sldId id="272" r:id="rId12"/>
    <p:sldId id="275" r:id="rId13"/>
    <p:sldId id="260" r:id="rId14"/>
    <p:sldId id="270" r:id="rId15"/>
    <p:sldId id="263" r:id="rId16"/>
    <p:sldId id="27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833BB-58CA-D9B9-7910-073DCEBD76DF}" v="195" dt="2021-08-29T14:29:15.987"/>
    <p1510:client id="{693DB3F7-7FA8-4F11-8A33-AE69996AA2CD}" v="209" dt="2021-08-29T21:15:02.938"/>
    <p1510:client id="{6F9F6D52-CB52-404C-86BB-4C62CFBD61C4}" v="9" dt="2021-08-29T16:42:14.345"/>
    <p1510:client id="{87565352-2A68-708C-FC0A-891C6DFB6F79}" v="124" dt="2021-08-29T14:40:09.731"/>
    <p1510:client id="{891B926B-AAC5-0641-78FB-04022A1D9E70}" v="105" dt="2021-08-29T18:16:32.109"/>
    <p1510:client id="{9284FC11-98E2-93F1-18C0-F317715391A2}" v="110" dt="2021-08-29T15:42:38.183"/>
    <p1510:client id="{A87ABA17-4A32-49DA-BC5A-22254C18E3D2}" v="3311" dt="2021-03-30T14:45:34.982"/>
    <p1510:client id="{B74F7D3C-5778-4496-9E4C-8EC00D681FF1}" v="512" dt="2021-08-29T21:53:06.715"/>
    <p1510:client id="{C7F35058-3997-4493-A303-7A700ED3C6CC}" v="376" dt="2021-08-29T16:38:00.729"/>
    <p1510:client id="{C8A88134-78D3-3902-A9BF-1A4B2479DE52}" v="14" dt="2021-08-29T15:16:42.062"/>
    <p1510:client id="{D03C2B5E-3B7D-46A5-A8ED-B4D4C4A355B4}" v="201" dt="2021-08-29T17:07:11.793"/>
    <p1510:client id="{ED50516D-40DE-223A-12B7-2AF9ADB5F709}" v="17" dt="2021-08-29T12:30:27.829"/>
    <p1510:client id="{F214080B-4305-40A8-B393-ED94A80DD1C4}" v="1242" dt="2021-08-29T16:19:43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ulianus.hr/" TargetMode="External"/><Relationship Id="rId2" Type="http://schemas.openxmlformats.org/officeDocument/2006/relationships/hyperlink" Target="https://www.pd-glasistre.h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ps.hr/planinarstvo/oprem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err="1">
                <a:cs typeface="Calibri Light"/>
              </a:rPr>
              <a:t>Rockreacija</a:t>
            </a:r>
            <a:endParaRPr lang="en-US" sz="54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Korisnička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sučelja</a:t>
            </a:r>
            <a:endParaRPr lang="en-US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A84EC-25B0-43CF-8288-337062574F57}"/>
              </a:ext>
            </a:extLst>
          </p:cNvPr>
          <p:cNvSpPr txBox="1"/>
          <p:nvPr/>
        </p:nvSpPr>
        <p:spPr>
          <a:xfrm>
            <a:off x="852616" y="488915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Izradili</a:t>
            </a:r>
            <a:r>
              <a:rPr lang="en-US"/>
              <a:t>:</a:t>
            </a:r>
          </a:p>
          <a:p>
            <a:r>
              <a:rPr lang="en-US">
                <a:cs typeface="Calibri" panose="020F0502020204030204"/>
              </a:rPr>
              <a:t>Jakov Spahija</a:t>
            </a:r>
          </a:p>
          <a:p>
            <a:r>
              <a:rPr lang="en-US">
                <a:cs typeface="Calibri" panose="020F0502020204030204"/>
              </a:rPr>
              <a:t>Ive Vasiljević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762E8-13E7-4783-8175-62134D04E9CD}"/>
              </a:ext>
            </a:extLst>
          </p:cNvPr>
          <p:cNvSpPr txBox="1"/>
          <p:nvPr/>
        </p:nvSpPr>
        <p:spPr>
          <a:xfrm>
            <a:off x="8585886" y="480677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Mentor:</a:t>
            </a:r>
          </a:p>
          <a:p>
            <a:pPr algn="r"/>
            <a:r>
              <a:rPr lang="en-US">
                <a:cs typeface="Calibri" panose="020F0502020204030204"/>
              </a:rPr>
              <a:t>Mario Čagalj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3127-3C88-453F-BB1E-9E895EFC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Stilovi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9D28-D3E8-487E-A1E2-6D3CB1290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6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Kartice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dizajnirane</a:t>
            </a:r>
            <a:r>
              <a:rPr lang="en-US" dirty="0">
                <a:ea typeface="+mn-lt"/>
                <a:cs typeface="+mn-lt"/>
              </a:rPr>
              <a:t> u </a:t>
            </a:r>
            <a:r>
              <a:rPr lang="en-US" dirty="0" err="1">
                <a:ea typeface="+mn-lt"/>
                <a:cs typeface="+mn-lt"/>
              </a:rPr>
              <a:t>skladu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njihovom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namjenom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prateći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stil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botuna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kartice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slike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obllim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rubovima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interaktivni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Botuni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razini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projekta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korišteni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osnovna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komponenta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oblim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rubovima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povratnom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animacijom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nakon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klika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6A3181-0B73-4E8D-A6EC-EF4B126F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62" y="5377314"/>
            <a:ext cx="4029855" cy="110872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8523D7-5D49-4BD9-9F45-89CB4B48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32" y="1826033"/>
            <a:ext cx="3715753" cy="4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3D03-0C90-468B-884D-7FB8F147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Fitts </a:t>
            </a:r>
            <a:r>
              <a:rPr lang="en-US" dirty="0" err="1">
                <a:ea typeface="+mj-lt"/>
                <a:cs typeface="+mj-lt"/>
              </a:rPr>
              <a:t>i</a:t>
            </a:r>
            <a:r>
              <a:rPr lang="en-US" dirty="0">
                <a:ea typeface="+mj-lt"/>
                <a:cs typeface="+mj-lt"/>
              </a:rPr>
              <a:t> Hick-</a:t>
            </a:r>
            <a:r>
              <a:rPr lang="en-US" dirty="0" err="1">
                <a:ea typeface="+mj-lt"/>
                <a:cs typeface="+mj-lt"/>
              </a:rPr>
              <a:t>Hymann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zakoni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D816BD-28F9-4389-9A95-ECABA321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17" y="4098217"/>
            <a:ext cx="9236298" cy="69174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575F13-ED3E-4225-A2E8-74802832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xczxcxzc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1175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3260-744B-4E32-A773-4F832C7D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Fitts </a:t>
            </a:r>
            <a:r>
              <a:rPr lang="en-US" dirty="0" err="1">
                <a:cs typeface="Calibri Light"/>
              </a:rPr>
              <a:t>i</a:t>
            </a:r>
            <a:r>
              <a:rPr lang="en-US" dirty="0">
                <a:cs typeface="Calibri Light"/>
              </a:rPr>
              <a:t> Hick-Hyman </a:t>
            </a:r>
            <a:r>
              <a:rPr lang="en-US" dirty="0" err="1">
                <a:cs typeface="Calibri Light"/>
              </a:rPr>
              <a:t>zakoni</a:t>
            </a:r>
            <a:endParaRPr lang="en-US" dirty="0" err="1">
              <a:ea typeface="+mj-lt"/>
              <a:cs typeface="+mj-lt"/>
            </a:endParaRPr>
          </a:p>
        </p:txBody>
      </p:sp>
      <p:pic>
        <p:nvPicPr>
          <p:cNvPr id="8" name="Picture 8" descr="Chart, funnel chart&#10;&#10;Description automatically generated">
            <a:extLst>
              <a:ext uri="{FF2B5EF4-FFF2-40B4-BE49-F238E27FC236}">
                <a16:creationId xmlns:a16="http://schemas.microsoft.com/office/drawing/2014/main" id="{A04711F2-A7DD-4792-931F-6F900475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422" y="2665552"/>
            <a:ext cx="7105650" cy="1524000"/>
          </a:xfrm>
        </p:spPr>
      </p:pic>
      <p:pic>
        <p:nvPicPr>
          <p:cNvPr id="11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57144A-7F59-488F-972C-D7A0D352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99" y="4958828"/>
            <a:ext cx="9236298" cy="691746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6F0B17CE-0E89-44D2-9D06-85F330F769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Fittsov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zakon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Hickov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zakon</a:t>
            </a:r>
          </a:p>
        </p:txBody>
      </p:sp>
    </p:spTree>
    <p:extLst>
      <p:ext uri="{BB962C8B-B14F-4D97-AF65-F5344CB8AC3E}">
        <p14:creationId xmlns:p14="http://schemas.microsoft.com/office/powerpoint/2010/main" val="22075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E786-6332-42A3-9130-D2597C41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Najistaknutiji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principi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dizanja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8C67-0017-4A51-99E9-A4B0D96D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Razni </a:t>
            </a:r>
            <a:r>
              <a:rPr lang="en-US" dirty="0" err="1">
                <a:ea typeface="+mn-lt"/>
                <a:cs typeface="+mn-lt"/>
              </a:rPr>
              <a:t>meniji</a:t>
            </a:r>
          </a:p>
          <a:p>
            <a:r>
              <a:rPr lang="en-US" dirty="0">
                <a:ea typeface="+mn-lt"/>
                <a:cs typeface="+mn-lt"/>
              </a:rPr>
              <a:t>Feedback </a:t>
            </a:r>
            <a:r>
              <a:rPr lang="en-US" dirty="0" err="1">
                <a:ea typeface="+mn-lt"/>
                <a:cs typeface="+mn-lt"/>
              </a:rPr>
              <a:t>mehanizmi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296AFD-91BC-403E-8903-2F9C0B3CCED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19" y="3770063"/>
            <a:ext cx="4089989" cy="23024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5D579B-3130-49F8-96A7-E60A31E5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8" y="3771818"/>
            <a:ext cx="4380469" cy="23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2F70-32AD-4009-9937-D806E0F0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Najistaknutiji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principi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dizajna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8D8B6-0987-4FCD-9A7A-6E078D2C5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Selekcije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AF218F6-C8C2-439F-9475-5C2CBFB3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3" y="2652291"/>
            <a:ext cx="5090510" cy="2254109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62054-7CFB-4199-B882-5935A114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585" y="2296198"/>
            <a:ext cx="2743200" cy="29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3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81B4-49F3-4E47-BBC9-4993EA63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Implementacija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D3DEF-E901-451E-A5F1-A3B085B4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 panose="020F0502020204030204"/>
              </a:rPr>
              <a:t>React</a:t>
            </a:r>
          </a:p>
          <a:p>
            <a:pPr marL="457200" indent="-457200"/>
            <a:r>
              <a:rPr lang="en-US" dirty="0">
                <a:ea typeface="+mn-lt"/>
                <a:cs typeface="+mn-lt"/>
              </a:rPr>
              <a:t>Gatsby</a:t>
            </a:r>
          </a:p>
          <a:p>
            <a:pPr marL="457200" indent="-457200"/>
            <a:r>
              <a:rPr lang="en-US" dirty="0" err="1">
                <a:ea typeface="+mn-lt"/>
                <a:cs typeface="+mn-lt"/>
              </a:rPr>
              <a:t>GraphQL</a:t>
            </a:r>
            <a:endParaRPr lang="en-US">
              <a:ea typeface="+mn-lt"/>
              <a:cs typeface="+mn-lt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Netlify</a:t>
            </a:r>
          </a:p>
          <a:p>
            <a:pPr marL="457200" indent="-457200"/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Svaki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studenata</a:t>
            </a:r>
            <a:r>
              <a:rPr lang="en-US" dirty="0">
                <a:ea typeface="+mn-lt"/>
                <a:cs typeface="+mn-lt"/>
              </a:rPr>
              <a:t> je radio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svojim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cjelinama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stranicama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kraju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stil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objedinio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nekoliko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kompromisa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34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BB1F-EE82-42E4-B293-DDFC61C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Performanse</a:t>
            </a:r>
            <a:r>
              <a:rPr lang="en-US" dirty="0">
                <a:cs typeface="Calibri Light"/>
              </a:rPr>
              <a:t>  - </a:t>
            </a:r>
            <a:r>
              <a:rPr lang="en-US" dirty="0" err="1">
                <a:cs typeface="Calibri Light"/>
              </a:rPr>
              <a:t>PageSpeed</a:t>
            </a:r>
            <a:r>
              <a:rPr lang="en-US" dirty="0">
                <a:cs typeface="Calibri Light"/>
              </a:rPr>
              <a:t> Insights</a:t>
            </a:r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49C6ED-11D2-4CF1-935B-56F3531BA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8657" y="1841774"/>
            <a:ext cx="4905375" cy="3038475"/>
          </a:xfrm>
        </p:spPr>
      </p:pic>
      <p:pic>
        <p:nvPicPr>
          <p:cNvPr id="3" name="Picture 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E964DB3A-70AC-4E12-AB6F-F1408464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3" y="1842255"/>
            <a:ext cx="4449650" cy="303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E07993-7FE9-4C2F-A174-81E93B5F99BF}"/>
              </a:ext>
            </a:extLst>
          </p:cNvPr>
          <p:cNvSpPr txBox="1"/>
          <p:nvPr/>
        </p:nvSpPr>
        <p:spPr>
          <a:xfrm>
            <a:off x="2088776" y="50202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Mobilna</a:t>
            </a:r>
            <a:r>
              <a:rPr lang="en-US" dirty="0"/>
              <a:t> </a:t>
            </a:r>
            <a:r>
              <a:rPr lang="en-US" dirty="0" err="1"/>
              <a:t>verzija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92ABD-591E-4935-B404-3E3657188278}"/>
              </a:ext>
            </a:extLst>
          </p:cNvPr>
          <p:cNvSpPr txBox="1"/>
          <p:nvPr/>
        </p:nvSpPr>
        <p:spPr>
          <a:xfrm>
            <a:off x="7270376" y="50560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Desktop </a:t>
            </a:r>
            <a:r>
              <a:rPr lang="en-US" dirty="0" err="1"/>
              <a:t>verzija</a:t>
            </a:r>
          </a:p>
        </p:txBody>
      </p:sp>
    </p:spTree>
    <p:extLst>
      <p:ext uri="{BB962C8B-B14F-4D97-AF65-F5344CB8AC3E}">
        <p14:creationId xmlns:p14="http://schemas.microsoft.com/office/powerpoint/2010/main" val="93891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A528-8DD3-4E08-A91E-E5D3DF52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Inspiracije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dizajna</a:t>
            </a:r>
            <a:r>
              <a:rPr lang="en-US">
                <a:cs typeface="Calibri Light"/>
              </a:rPr>
              <a:t> i sadržaja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68B6A-F34C-478C-909F-680299ABF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https://www.pd-glasistre.hr/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http://www.marulianus.hr/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https://www.hps.hr/planinarstvo/oprema/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812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7BCC-E245-406E-BC60-B5622D4C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Uvod</a:t>
            </a:r>
            <a:r>
              <a:rPr lang="en-US">
                <a:cs typeface="Calibri Light"/>
              </a:rPr>
              <a:t>, </a:t>
            </a:r>
            <a:r>
              <a:rPr lang="en-US" err="1">
                <a:cs typeface="Calibri Light"/>
              </a:rPr>
              <a:t>opis</a:t>
            </a:r>
            <a:r>
              <a:rPr lang="en-US">
                <a:cs typeface="Calibri Light"/>
              </a:rPr>
              <a:t>, </a:t>
            </a:r>
            <a:r>
              <a:rPr lang="en-US" err="1">
                <a:cs typeface="Calibri Light"/>
              </a:rPr>
              <a:t>motivacija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C2B7-1D30-4CEF-A6C2-8ACAA7569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Calibri" panose="020F0502020204030204"/>
              </a:rPr>
              <a:t>Rockreacija</a:t>
            </a:r>
            <a:r>
              <a:rPr lang="en-US" dirty="0">
                <a:cs typeface="Calibri" panose="020F0502020204030204"/>
              </a:rPr>
              <a:t> je </a:t>
            </a:r>
            <a:r>
              <a:rPr lang="en-US" dirty="0" err="1">
                <a:cs typeface="Calibri" panose="020F0502020204030204"/>
              </a:rPr>
              <a:t>zamišljena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kao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stranica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koja</a:t>
            </a:r>
            <a:r>
              <a:rPr lang="en-US" dirty="0">
                <a:cs typeface="Calibri" panose="020F0502020204030204"/>
              </a:rPr>
              <a:t> je </a:t>
            </a:r>
            <a:r>
              <a:rPr lang="en-US" dirty="0" err="1">
                <a:cs typeface="Calibri" panose="020F0502020204030204"/>
              </a:rPr>
              <a:t>usmjerena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planinarima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onim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iskusnim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onim</a:t>
            </a:r>
            <a:r>
              <a:rPr lang="en-US" dirty="0">
                <a:cs typeface="Calibri" panose="020F0502020204030204"/>
              </a:rPr>
              <a:t> koji </a:t>
            </a:r>
            <a:r>
              <a:rPr lang="en-US" dirty="0" err="1">
                <a:cs typeface="Calibri" panose="020F0502020204030204"/>
              </a:rPr>
              <a:t>će</a:t>
            </a:r>
            <a:r>
              <a:rPr lang="en-US" dirty="0">
                <a:cs typeface="Calibri" panose="020F0502020204030204"/>
              </a:rPr>
              <a:t> to </a:t>
            </a:r>
            <a:r>
              <a:rPr lang="en-US" dirty="0" err="1">
                <a:cs typeface="Calibri" panose="020F0502020204030204"/>
              </a:rPr>
              <a:t>tek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postati</a:t>
            </a:r>
            <a:r>
              <a:rPr lang="en-US" dirty="0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Ali je </a:t>
            </a:r>
            <a:r>
              <a:rPr lang="en-US" dirty="0" err="1">
                <a:cs typeface="Calibri" panose="020F0502020204030204"/>
              </a:rPr>
              <a:t>ipak</a:t>
            </a:r>
            <a:r>
              <a:rPr lang="en-US" dirty="0">
                <a:cs typeface="Calibri" panose="020F0502020204030204"/>
              </a:rPr>
              <a:t> je </a:t>
            </a:r>
            <a:r>
              <a:rPr lang="en-US" dirty="0" err="1">
                <a:cs typeface="Calibri" panose="020F0502020204030204"/>
              </a:rPr>
              <a:t>otvorena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široj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domeni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korisnika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sa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svojom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bazom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fotogalerije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blogova</a:t>
            </a:r>
            <a:r>
              <a:rPr lang="en-US" dirty="0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cs typeface="Calibri" panose="020F0502020204030204"/>
              </a:rPr>
              <a:t>Planinarski</a:t>
            </a:r>
            <a:r>
              <a:rPr lang="en-US" dirty="0">
                <a:cs typeface="Calibri" panose="020F0502020204030204"/>
              </a:rPr>
              <a:t> Klub </a:t>
            </a:r>
            <a:r>
              <a:rPr lang="en-US" dirty="0" err="1">
                <a:cs typeface="Calibri" panose="020F0502020204030204"/>
              </a:rPr>
              <a:t>Rokreacija</a:t>
            </a:r>
            <a:r>
              <a:rPr lang="en-US" dirty="0">
                <a:cs typeface="Calibri" panose="020F0502020204030204"/>
              </a:rPr>
              <a:t> je </a:t>
            </a:r>
            <a:r>
              <a:rPr lang="en-US" dirty="0" err="1">
                <a:cs typeface="Calibri" panose="020F0502020204030204"/>
              </a:rPr>
              <a:t>fiktivna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organizacija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oko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koje</a:t>
            </a:r>
            <a:r>
              <a:rPr lang="en-US" dirty="0">
                <a:cs typeface="Calibri" panose="020F0502020204030204"/>
              </a:rPr>
              <a:t> se </a:t>
            </a:r>
            <a:r>
              <a:rPr lang="en-US" dirty="0" err="1">
                <a:cs typeface="Calibri" panose="020F0502020204030204"/>
              </a:rPr>
              <a:t>dizajnira</a:t>
            </a:r>
            <a:r>
              <a:rPr lang="en-US" dirty="0">
                <a:cs typeface="Calibri" panose="020F0502020204030204"/>
              </a:rPr>
              <a:t> web </a:t>
            </a:r>
            <a:r>
              <a:rPr lang="en-US" dirty="0" err="1">
                <a:cs typeface="Calibri" panose="020F0502020204030204"/>
              </a:rPr>
              <a:t>stranica</a:t>
            </a:r>
            <a:r>
              <a:rPr lang="en-US" dirty="0">
                <a:cs typeface="Calibri" panose="020F0502020204030204"/>
              </a:rPr>
              <a:t> za </a:t>
            </a:r>
            <a:r>
              <a:rPr lang="en-US" dirty="0" err="1">
                <a:cs typeface="Calibri" panose="020F0502020204030204"/>
              </a:rPr>
              <a:t>potrebe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organizacije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izleta</a:t>
            </a:r>
            <a:r>
              <a:rPr lang="en-US" dirty="0">
                <a:cs typeface="Calibri" panose="020F0502020204030204"/>
              </a:rPr>
              <a:t>, </a:t>
            </a:r>
            <a:r>
              <a:rPr lang="en-US" dirty="0" err="1">
                <a:cs typeface="Calibri" panose="020F0502020204030204"/>
              </a:rPr>
              <a:t>tečajeva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te</a:t>
            </a:r>
            <a:r>
              <a:rPr lang="en-US" dirty="0">
                <a:cs typeface="Calibri" panose="020F0502020204030204"/>
              </a:rPr>
              <a:t> blog koji </a:t>
            </a:r>
            <a:r>
              <a:rPr lang="en-US" dirty="0" err="1">
                <a:cs typeface="Calibri" panose="020F0502020204030204"/>
              </a:rPr>
              <a:t>potiče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aktivnost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zajednice</a:t>
            </a:r>
            <a:r>
              <a:rPr lang="en-US" dirty="0">
                <a:cs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1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6287-92CC-4E6B-99B2-6D3CAA55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Mogućnosti</a:t>
            </a:r>
            <a:r>
              <a:rPr lang="en-US">
                <a:cs typeface="Calibri Light"/>
              </a:rPr>
              <a:t>, </a:t>
            </a:r>
            <a:r>
              <a:rPr lang="en-US" err="1">
                <a:cs typeface="Calibri Light"/>
              </a:rPr>
              <a:t>svrha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svake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stranice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439A-19FA-4BE2-899D-80F3BEAF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Početna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stranica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 err="1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Usmjerava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najam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opreme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prijavu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tečajeve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dok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glavni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sadržaj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sastoji</a:t>
            </a:r>
            <a:r>
              <a:rPr lang="en-US" dirty="0">
                <a:ea typeface="+mn-lt"/>
                <a:cs typeface="+mn-lt"/>
              </a:rPr>
              <a:t> od </a:t>
            </a:r>
            <a:r>
              <a:rPr lang="en-US" dirty="0" err="1">
                <a:ea typeface="+mn-lt"/>
                <a:cs typeface="+mn-lt"/>
              </a:rPr>
              <a:t>novosti</a:t>
            </a:r>
            <a:endParaRPr lang="en-US">
              <a:cs typeface="Calibri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Izleti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Omogućuju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prikaz</a:t>
            </a:r>
            <a:r>
              <a:rPr lang="en-US" dirty="0">
                <a:ea typeface="+mn-lt"/>
                <a:cs typeface="+mn-lt"/>
              </a:rPr>
              <a:t> plana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izleta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tijekom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cijele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godine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Tečajevi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Prikazuju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glavna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penjališta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dvorane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gdje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obavljaju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učestaliji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treninzi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166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FDE7-2F5B-4984-8AD6-F3B6B343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Mogućnosti</a:t>
            </a:r>
            <a:r>
              <a:rPr lang="en-US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svrha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svake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stranice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DC67-B35B-461D-9260-73981179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7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Blog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Događaji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izleti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zbivanja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planinarskom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društvu</a:t>
            </a:r>
            <a:r>
              <a:rPr lang="en-US" dirty="0">
                <a:ea typeface="+mn-lt"/>
                <a:cs typeface="+mn-lt"/>
              </a:rPr>
              <a:t>. Razni </a:t>
            </a:r>
            <a:r>
              <a:rPr lang="en-US" dirty="0" err="1">
                <a:ea typeface="+mn-lt"/>
                <a:cs typeface="+mn-lt"/>
              </a:rPr>
              <a:t>događaji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kategorizirani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veći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sadržaji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podjeljeni</a:t>
            </a:r>
            <a:r>
              <a:rPr lang="en-US" dirty="0">
                <a:ea typeface="+mn-lt"/>
                <a:cs typeface="+mn-lt"/>
              </a:rPr>
              <a:t> u </a:t>
            </a:r>
            <a:r>
              <a:rPr lang="en-US" dirty="0" err="1">
                <a:ea typeface="+mn-lt"/>
                <a:cs typeface="+mn-lt"/>
              </a:rPr>
              <a:t>potpoglavlja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685800"/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Oprema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Najam, </a:t>
            </a:r>
            <a:r>
              <a:rPr lang="en-US" dirty="0" err="1">
                <a:ea typeface="+mn-lt"/>
                <a:cs typeface="+mn-lt"/>
              </a:rPr>
              <a:t>kupovina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planinarske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opreme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odjeće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obuće</a:t>
            </a:r>
          </a:p>
        </p:txBody>
      </p:sp>
    </p:spTree>
    <p:extLst>
      <p:ext uri="{BB962C8B-B14F-4D97-AF65-F5344CB8AC3E}">
        <p14:creationId xmlns:p14="http://schemas.microsoft.com/office/powerpoint/2010/main" val="188676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8952-52B8-4CC4-95A8-7132D5B0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Dodatno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A1DE-73CC-4B15-A89F-08BC135D2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Prijava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Unos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osobnih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podataka</a:t>
            </a:r>
          </a:p>
          <a:p>
            <a:r>
              <a:rPr lang="en-US" err="1">
                <a:ea typeface="+mn-lt"/>
                <a:cs typeface="+mn-lt"/>
              </a:rPr>
              <a:t>Košarica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 err="1">
                <a:cs typeface="Calibri"/>
              </a:rPr>
              <a:t>Upravljanje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osnovnim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funkcijama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košarice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mijenjanje</a:t>
            </a:r>
            <a:r>
              <a:rPr lang="en-US" dirty="0">
                <a:cs typeface="Calibri"/>
              </a:rPr>
              <a:t> po </a:t>
            </a:r>
            <a:r>
              <a:rPr lang="en-US" dirty="0" err="1">
                <a:cs typeface="Calibri"/>
              </a:rPr>
              <a:t>komadima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brisanje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košarice</a:t>
            </a:r>
          </a:p>
          <a:p>
            <a:r>
              <a:rPr lang="en-US" dirty="0">
                <a:cs typeface="Calibri"/>
              </a:rPr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111612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3222-4D62-41F4-BD70-58D9B227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Low fidelity </a:t>
            </a:r>
            <a:r>
              <a:rPr lang="en-US" err="1">
                <a:cs typeface="Calibri Light"/>
              </a:rPr>
              <a:t>dizajn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DDF4-8B48-48B5-B649-7C851C66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Prvo</a:t>
            </a:r>
            <a:r>
              <a:rPr lang="en-US" dirty="0">
                <a:cs typeface="Calibri"/>
              </a:rPr>
              <a:t> je </a:t>
            </a:r>
            <a:r>
              <a:rPr lang="en-US" dirty="0" err="1">
                <a:cs typeface="Calibri"/>
              </a:rPr>
              <a:t>postavljena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glavna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hijerarhija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 panose="020F0502020204030204"/>
              </a:rPr>
              <a:t>navigacije</a:t>
            </a:r>
            <a:endParaRPr lang="en-US">
              <a:cs typeface="Calibri" panose="020F0502020204030204"/>
            </a:endParaRPr>
          </a:p>
          <a:p>
            <a:pPr lvl="1"/>
            <a:r>
              <a:rPr lang="en-US" dirty="0">
                <a:cs typeface="Calibri"/>
              </a:rPr>
              <a:t>Navigation header, </a:t>
            </a:r>
            <a:r>
              <a:rPr lang="en-US" dirty="0" err="1">
                <a:cs typeface="Calibri"/>
              </a:rPr>
              <a:t>Prijava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Košarica</a:t>
            </a:r>
            <a:endParaRPr lang="en-US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Podjela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poslova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dizajna</a:t>
            </a:r>
            <a:r>
              <a:rPr lang="en-US" dirty="0">
                <a:ea typeface="+mn-lt"/>
                <a:cs typeface="+mn-lt"/>
              </a:rPr>
              <a:t> po </a:t>
            </a:r>
            <a:r>
              <a:rPr lang="en-US" dirty="0" err="1">
                <a:ea typeface="+mn-lt"/>
                <a:cs typeface="+mn-lt"/>
              </a:rPr>
              <a:t>glavnim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stranicama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Naslovna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Izleti</a:t>
            </a:r>
            <a:r>
              <a:rPr lang="en-US" dirty="0">
                <a:ea typeface="+mn-lt"/>
                <a:cs typeface="+mn-lt"/>
              </a:rPr>
              <a:t>, Blog, </a:t>
            </a:r>
            <a:r>
              <a:rPr lang="en-US" dirty="0" err="1">
                <a:ea typeface="+mn-lt"/>
                <a:cs typeface="+mn-lt"/>
              </a:rPr>
              <a:t>Prijava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Tečajevi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Oprema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Košarica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Odnosi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između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veličina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sadržaja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slika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teksta</a:t>
            </a:r>
            <a:endParaRPr lang="en-US" dirty="0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06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04A1-473B-478C-A78D-A184237E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High fidelity </a:t>
            </a:r>
            <a:r>
              <a:rPr lang="en-US" err="1">
                <a:cs typeface="Calibri Light"/>
              </a:rPr>
              <a:t>dizajn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25AC-F08D-49CE-89A3-1127BE1C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Počevši</a:t>
            </a:r>
            <a:r>
              <a:rPr lang="en-US">
                <a:cs typeface="Calibri"/>
              </a:rPr>
              <a:t> od </a:t>
            </a:r>
            <a:r>
              <a:rPr lang="en-US" err="1">
                <a:cs typeface="Calibri"/>
              </a:rPr>
              <a:t>nekakvih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osnovnih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pretpostavki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potrebama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korisnika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stil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kasnije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razvijao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tijekom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izrade</a:t>
            </a:r>
            <a:r>
              <a:rPr lang="en-US">
                <a:cs typeface="Calibri"/>
              </a:rPr>
              <a:t> u </a:t>
            </a:r>
            <a:r>
              <a:rPr lang="en-US" err="1">
                <a:cs typeface="Calibri"/>
              </a:rPr>
              <a:t>skladu</a:t>
            </a:r>
            <a:r>
              <a:rPr lang="en-US">
                <a:cs typeface="Calibri"/>
              </a:rPr>
              <a:t> sa </a:t>
            </a:r>
            <a:r>
              <a:rPr lang="en-US" err="1">
                <a:cs typeface="Calibri"/>
              </a:rPr>
              <a:t>Normanovim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principima</a:t>
            </a:r>
            <a:r>
              <a:rPr lang="en-US">
                <a:cs typeface="Calibri"/>
              </a:rPr>
              <a:t>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A1F2C7F-0E7B-46BC-B967-C4AB9358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62" y="3128830"/>
            <a:ext cx="4205416" cy="322615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B42F89-83C8-4982-B070-8779625F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3" y="3128227"/>
            <a:ext cx="4205416" cy="32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CEF4-2939-4A07-9342-B3AF717E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CRAP </a:t>
            </a:r>
            <a:r>
              <a:rPr lang="en-US" dirty="0" err="1">
                <a:cs typeface="Calibri Light"/>
              </a:rPr>
              <a:t>prinicipi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3C32-4EEE-4189-A572-4AC3604BC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Contrast</a:t>
            </a:r>
          </a:p>
          <a:p>
            <a:pPr lvl="1"/>
            <a:r>
              <a:rPr lang="en-US" dirty="0" err="1">
                <a:cs typeface="Calibri"/>
              </a:rPr>
              <a:t>Kartica-pozadina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polja</a:t>
            </a:r>
            <a:r>
              <a:rPr lang="en-US" dirty="0">
                <a:cs typeface="Calibri"/>
              </a:rPr>
              <a:t> za </a:t>
            </a:r>
            <a:r>
              <a:rPr lang="en-US" dirty="0" err="1">
                <a:cs typeface="Calibri"/>
              </a:rPr>
              <a:t>unos</a:t>
            </a:r>
          </a:p>
          <a:p>
            <a:r>
              <a:rPr lang="en-US" dirty="0">
                <a:cs typeface="Calibri"/>
              </a:rPr>
              <a:t>Repetition</a:t>
            </a:r>
          </a:p>
          <a:p>
            <a:pPr lvl="1"/>
            <a:r>
              <a:rPr lang="en-US" dirty="0" err="1">
                <a:cs typeface="Calibri"/>
              </a:rPr>
              <a:t>Kategorije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blogova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Alignment</a:t>
            </a:r>
          </a:p>
          <a:p>
            <a:pPr lvl="1"/>
            <a:r>
              <a:rPr lang="en-US" dirty="0">
                <a:cs typeface="Calibri"/>
              </a:rPr>
              <a:t>Radio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checkbox </a:t>
            </a:r>
            <a:r>
              <a:rPr lang="en-US" dirty="0" err="1">
                <a:cs typeface="Calibri"/>
              </a:rPr>
              <a:t>botuni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Proximity</a:t>
            </a:r>
          </a:p>
          <a:p>
            <a:pPr lvl="1"/>
            <a:r>
              <a:rPr lang="en-US" dirty="0" err="1">
                <a:cs typeface="Calibri"/>
              </a:rPr>
              <a:t>Izleti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godišnje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00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696D-6B13-4A78-8C8C-078B5BEA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Stilovi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37F20-A2F7-4210-872B-6BC46C84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Boje </a:t>
            </a:r>
            <a:r>
              <a:rPr lang="en-US" err="1">
                <a:cs typeface="Calibri" panose="020F0502020204030204"/>
              </a:rPr>
              <a:t>su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povučene</a:t>
            </a:r>
            <a:r>
              <a:rPr lang="en-US">
                <a:cs typeface="Calibri" panose="020F0502020204030204"/>
              </a:rPr>
              <a:t> is </a:t>
            </a:r>
            <a:r>
              <a:rPr lang="en-US" err="1">
                <a:cs typeface="Calibri" panose="020F0502020204030204"/>
              </a:rPr>
              <a:t>svjetle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palete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 err="1">
                <a:cs typeface="Calibri" panose="020F0502020204030204"/>
              </a:rPr>
              <a:t>Korišten</a:t>
            </a:r>
            <a:r>
              <a:rPr lang="en-US">
                <a:cs typeface="Calibri" panose="020F0502020204030204"/>
              </a:rPr>
              <a:t> je </a:t>
            </a:r>
            <a:r>
              <a:rPr lang="en-US" err="1">
                <a:cs typeface="Calibri" panose="020F0502020204030204"/>
              </a:rPr>
              <a:t>uglavnom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isti</a:t>
            </a:r>
            <a:r>
              <a:rPr lang="en-US">
                <a:cs typeface="Calibri" panose="020F0502020204030204"/>
              </a:rPr>
              <a:t> font </a:t>
            </a:r>
            <a:r>
              <a:rPr lang="en-US" err="1">
                <a:cs typeface="Calibri" panose="020F0502020204030204"/>
              </a:rPr>
              <a:t>preko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cjele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stranice</a:t>
            </a:r>
            <a:r>
              <a:rPr lang="en-US">
                <a:cs typeface="Calibri" panose="020F0502020204030204"/>
              </a:rPr>
              <a:t>: </a:t>
            </a:r>
            <a:r>
              <a:rPr lang="en-US">
                <a:latin typeface="Montserrat"/>
                <a:cs typeface="Calibri" panose="020F0502020204030204"/>
              </a:rPr>
              <a:t>Montserrat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26BD1D1-7161-4C03-9995-42FC93DD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07409" y="1468267"/>
            <a:ext cx="9646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0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Rockreacija</vt:lpstr>
      <vt:lpstr>Uvod, opis, motivacija</vt:lpstr>
      <vt:lpstr>Mogućnosti, svrha svake stranice</vt:lpstr>
      <vt:lpstr>Mogućnosti, svrha svake stranice</vt:lpstr>
      <vt:lpstr>Dodatno</vt:lpstr>
      <vt:lpstr>Low fidelity dizajn</vt:lpstr>
      <vt:lpstr>High fidelity dizajn</vt:lpstr>
      <vt:lpstr>CRAP prinicipi</vt:lpstr>
      <vt:lpstr>Stilovi</vt:lpstr>
      <vt:lpstr>Stilovi</vt:lpstr>
      <vt:lpstr>Fitts i Hick-Hymann zakoni</vt:lpstr>
      <vt:lpstr>Fitts i Hick-Hyman zakoni</vt:lpstr>
      <vt:lpstr>Najistaknutiji principi dizanja</vt:lpstr>
      <vt:lpstr>Najistaknutiji principi dizajna</vt:lpstr>
      <vt:lpstr>Implementacija</vt:lpstr>
      <vt:lpstr>Performanse  - PageSpeed Insights</vt:lpstr>
      <vt:lpstr>Inspiracije dizajna i sadržaja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374</cp:revision>
  <dcterms:created xsi:type="dcterms:W3CDTF">2021-03-30T13:42:22Z</dcterms:created>
  <dcterms:modified xsi:type="dcterms:W3CDTF">2021-08-29T22:12:54Z</dcterms:modified>
</cp:coreProperties>
</file>